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2"/>
  </p:notesMasterIdLst>
  <p:sldIdLst>
    <p:sldId id="256" r:id="rId2"/>
    <p:sldId id="273" r:id="rId3"/>
    <p:sldId id="294" r:id="rId4"/>
    <p:sldId id="299" r:id="rId5"/>
    <p:sldId id="300" r:id="rId6"/>
    <p:sldId id="301" r:id="rId7"/>
    <p:sldId id="304" r:id="rId8"/>
    <p:sldId id="303" r:id="rId9"/>
    <p:sldId id="302" r:id="rId10"/>
    <p:sldId id="30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37D7B-909E-4D55-968B-531262D19452}" v="52" dt="2020-07-21T21:30:23.7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64286" autoAdjust="0"/>
  </p:normalViewPr>
  <p:slideViewPr>
    <p:cSldViewPr snapToGrid="0">
      <p:cViewPr varScale="1">
        <p:scale>
          <a:sx n="65" d="100"/>
          <a:sy n="65" d="100"/>
        </p:scale>
        <p:origin x="14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Khan" userId="3a873f7f057fbc28" providerId="LiveId" clId="{77937D7B-909E-4D55-968B-531262D19452}"/>
    <pc:docChg chg="custSel addSld delSld modSld sldOrd">
      <pc:chgData name="Alex Khan" userId="3a873f7f057fbc28" providerId="LiveId" clId="{77937D7B-909E-4D55-968B-531262D19452}" dt="2020-07-21T21:31:00.443" v="961" actId="1076"/>
      <pc:docMkLst>
        <pc:docMk/>
      </pc:docMkLst>
      <pc:sldChg chg="addSp delSp modSp mod">
        <pc:chgData name="Alex Khan" userId="3a873f7f057fbc28" providerId="LiveId" clId="{77937D7B-909E-4D55-968B-531262D19452}" dt="2020-07-21T20:01:31.447" v="705" actId="1076"/>
        <pc:sldMkLst>
          <pc:docMk/>
          <pc:sldMk cId="272639050" sldId="256"/>
        </pc:sldMkLst>
        <pc:spChg chg="mod">
          <ac:chgData name="Alex Khan" userId="3a873f7f057fbc28" providerId="LiveId" clId="{77937D7B-909E-4D55-968B-531262D19452}" dt="2020-07-21T19:57:18.984" v="469" actId="313"/>
          <ac:spMkLst>
            <pc:docMk/>
            <pc:sldMk cId="272639050" sldId="256"/>
            <ac:spMk id="2" creationId="{0D95E3C5-4C90-4A58-B977-694DED66D481}"/>
          </ac:spMkLst>
        </pc:spChg>
        <pc:spChg chg="mod">
          <ac:chgData name="Alex Khan" userId="3a873f7f057fbc28" providerId="LiveId" clId="{77937D7B-909E-4D55-968B-531262D19452}" dt="2020-07-21T19:58:13.137" v="470" actId="207"/>
          <ac:spMkLst>
            <pc:docMk/>
            <pc:sldMk cId="272639050" sldId="256"/>
            <ac:spMk id="3" creationId="{DFFBDE58-F208-4659-891B-8B4CC528F1B5}"/>
          </ac:spMkLst>
        </pc:spChg>
        <pc:spChg chg="add mod">
          <ac:chgData name="Alex Khan" userId="3a873f7f057fbc28" providerId="LiveId" clId="{77937D7B-909E-4D55-968B-531262D19452}" dt="2020-07-21T20:01:31.447" v="705" actId="1076"/>
          <ac:spMkLst>
            <pc:docMk/>
            <pc:sldMk cId="272639050" sldId="256"/>
            <ac:spMk id="4" creationId="{EE5ACD44-B309-4555-99D3-95828F442E7E}"/>
          </ac:spMkLst>
        </pc:spChg>
        <pc:picChg chg="del">
          <ac:chgData name="Alex Khan" userId="3a873f7f057fbc28" providerId="LiveId" clId="{77937D7B-909E-4D55-968B-531262D19452}" dt="2020-07-21T16:14:02.470" v="21" actId="478"/>
          <ac:picMkLst>
            <pc:docMk/>
            <pc:sldMk cId="272639050" sldId="256"/>
            <ac:picMk id="4" creationId="{B59B79A6-A04A-484E-89CA-E65388CCA038}"/>
          </ac:picMkLst>
        </pc:picChg>
      </pc:sldChg>
      <pc:sldChg chg="del">
        <pc:chgData name="Alex Khan" userId="3a873f7f057fbc28" providerId="LiveId" clId="{77937D7B-909E-4D55-968B-531262D19452}" dt="2020-07-21T16:14:40.945" v="30" actId="47"/>
        <pc:sldMkLst>
          <pc:docMk/>
          <pc:sldMk cId="3260876024" sldId="265"/>
        </pc:sldMkLst>
      </pc:sldChg>
      <pc:sldChg chg="delSp modSp mod modNotesTx">
        <pc:chgData name="Alex Khan" userId="3a873f7f057fbc28" providerId="LiveId" clId="{77937D7B-909E-4D55-968B-531262D19452}" dt="2020-07-21T20:02:11.157" v="715" actId="20577"/>
        <pc:sldMkLst>
          <pc:docMk/>
          <pc:sldMk cId="1920155373" sldId="273"/>
        </pc:sldMkLst>
        <pc:spChg chg="mod">
          <ac:chgData name="Alex Khan" userId="3a873f7f057fbc28" providerId="LiveId" clId="{77937D7B-909E-4D55-968B-531262D19452}" dt="2020-07-21T20:02:11.157" v="715" actId="20577"/>
          <ac:spMkLst>
            <pc:docMk/>
            <pc:sldMk cId="1920155373" sldId="273"/>
            <ac:spMk id="3" creationId="{976AC5C9-550E-4767-9710-1D77DBA16206}"/>
          </ac:spMkLst>
        </pc:spChg>
        <pc:spChg chg="del mod">
          <ac:chgData name="Alex Khan" userId="3a873f7f057fbc28" providerId="LiveId" clId="{77937D7B-909E-4D55-968B-531262D19452}" dt="2020-07-21T16:14:21.090" v="26" actId="478"/>
          <ac:spMkLst>
            <pc:docMk/>
            <pc:sldMk cId="1920155373" sldId="273"/>
            <ac:spMk id="8" creationId="{14A6BC4B-C4AB-4314-98DF-19BED04C87B0}"/>
          </ac:spMkLst>
        </pc:spChg>
        <pc:spChg chg="del">
          <ac:chgData name="Alex Khan" userId="3a873f7f057fbc28" providerId="LiveId" clId="{77937D7B-909E-4D55-968B-531262D19452}" dt="2020-07-21T16:14:26.570" v="28" actId="478"/>
          <ac:spMkLst>
            <pc:docMk/>
            <pc:sldMk cId="1920155373" sldId="273"/>
            <ac:spMk id="9" creationId="{1592EF47-FD7A-4B6C-8429-37C282E61219}"/>
          </ac:spMkLst>
        </pc:spChg>
        <pc:picChg chg="del">
          <ac:chgData name="Alex Khan" userId="3a873f7f057fbc28" providerId="LiveId" clId="{77937D7B-909E-4D55-968B-531262D19452}" dt="2020-07-21T16:14:24.220" v="27" actId="478"/>
          <ac:picMkLst>
            <pc:docMk/>
            <pc:sldMk cId="1920155373" sldId="273"/>
            <ac:picMk id="7" creationId="{1897865D-BCF6-47E0-AF55-DF448719FE67}"/>
          </ac:picMkLst>
        </pc:picChg>
      </pc:sldChg>
      <pc:sldChg chg="del">
        <pc:chgData name="Alex Khan" userId="3a873f7f057fbc28" providerId="LiveId" clId="{77937D7B-909E-4D55-968B-531262D19452}" dt="2020-07-21T16:16:42.240" v="44" actId="47"/>
        <pc:sldMkLst>
          <pc:docMk/>
          <pc:sldMk cId="3337384060" sldId="277"/>
        </pc:sldMkLst>
      </pc:sldChg>
      <pc:sldChg chg="del">
        <pc:chgData name="Alex Khan" userId="3a873f7f057fbc28" providerId="LiveId" clId="{77937D7B-909E-4D55-968B-531262D19452}" dt="2020-07-21T16:17:33.874" v="53" actId="47"/>
        <pc:sldMkLst>
          <pc:docMk/>
          <pc:sldMk cId="651638583" sldId="278"/>
        </pc:sldMkLst>
      </pc:sldChg>
      <pc:sldChg chg="del modNotesTx">
        <pc:chgData name="Alex Khan" userId="3a873f7f057fbc28" providerId="LiveId" clId="{77937D7B-909E-4D55-968B-531262D19452}" dt="2020-07-21T16:14:58.974" v="34" actId="47"/>
        <pc:sldMkLst>
          <pc:docMk/>
          <pc:sldMk cId="1514430904" sldId="280"/>
        </pc:sldMkLst>
      </pc:sldChg>
      <pc:sldChg chg="del">
        <pc:chgData name="Alex Khan" userId="3a873f7f057fbc28" providerId="LiveId" clId="{77937D7B-909E-4D55-968B-531262D19452}" dt="2020-07-21T16:14:48.737" v="32" actId="47"/>
        <pc:sldMkLst>
          <pc:docMk/>
          <pc:sldMk cId="1345527731" sldId="283"/>
        </pc:sldMkLst>
      </pc:sldChg>
      <pc:sldChg chg="del">
        <pc:chgData name="Alex Khan" userId="3a873f7f057fbc28" providerId="LiveId" clId="{77937D7B-909E-4D55-968B-531262D19452}" dt="2020-07-21T16:16:28.551" v="41" actId="47"/>
        <pc:sldMkLst>
          <pc:docMk/>
          <pc:sldMk cId="4095620956" sldId="284"/>
        </pc:sldMkLst>
      </pc:sldChg>
      <pc:sldChg chg="del">
        <pc:chgData name="Alex Khan" userId="3a873f7f057fbc28" providerId="LiveId" clId="{77937D7B-909E-4D55-968B-531262D19452}" dt="2020-07-21T16:16:26.475" v="40" actId="47"/>
        <pc:sldMkLst>
          <pc:docMk/>
          <pc:sldMk cId="2968570560" sldId="285"/>
        </pc:sldMkLst>
      </pc:sldChg>
      <pc:sldChg chg="del">
        <pc:chgData name="Alex Khan" userId="3a873f7f057fbc28" providerId="LiveId" clId="{77937D7B-909E-4D55-968B-531262D19452}" dt="2020-07-21T16:16:38.426" v="42" actId="47"/>
        <pc:sldMkLst>
          <pc:docMk/>
          <pc:sldMk cId="3277972714" sldId="291"/>
        </pc:sldMkLst>
      </pc:sldChg>
      <pc:sldChg chg="addSp delSp modSp mod modNotesTx">
        <pc:chgData name="Alex Khan" userId="3a873f7f057fbc28" providerId="LiveId" clId="{77937D7B-909E-4D55-968B-531262D19452}" dt="2020-07-21T20:02:19.096" v="716"/>
        <pc:sldMkLst>
          <pc:docMk/>
          <pc:sldMk cId="140936185" sldId="294"/>
        </pc:sldMkLst>
        <pc:spChg chg="mod">
          <ac:chgData name="Alex Khan" userId="3a873f7f057fbc28" providerId="LiveId" clId="{77937D7B-909E-4D55-968B-531262D19452}" dt="2020-07-21T20:02:19.096" v="716"/>
          <ac:spMkLst>
            <pc:docMk/>
            <pc:sldMk cId="140936185" sldId="294"/>
            <ac:spMk id="2" creationId="{466923CA-0C4D-42EB-BB68-C42CD6BFB2D2}"/>
          </ac:spMkLst>
        </pc:spChg>
        <pc:spChg chg="del">
          <ac:chgData name="Alex Khan" userId="3a873f7f057fbc28" providerId="LiveId" clId="{77937D7B-909E-4D55-968B-531262D19452}" dt="2020-07-21T16:17:18.981" v="48" actId="478"/>
          <ac:spMkLst>
            <pc:docMk/>
            <pc:sldMk cId="140936185" sldId="294"/>
            <ac:spMk id="3" creationId="{99D0D110-54B4-4836-9AD1-E072299AF24E}"/>
          </ac:spMkLst>
        </pc:spChg>
        <pc:spChg chg="del">
          <ac:chgData name="Alex Khan" userId="3a873f7f057fbc28" providerId="LiveId" clId="{77937D7B-909E-4D55-968B-531262D19452}" dt="2020-07-21T16:17:23.121" v="50" actId="478"/>
          <ac:spMkLst>
            <pc:docMk/>
            <pc:sldMk cId="140936185" sldId="294"/>
            <ac:spMk id="6" creationId="{054A24E1-E535-4AAE-8497-0EC0761B5AA3}"/>
          </ac:spMkLst>
        </pc:spChg>
        <pc:spChg chg="del">
          <ac:chgData name="Alex Khan" userId="3a873f7f057fbc28" providerId="LiveId" clId="{77937D7B-909E-4D55-968B-531262D19452}" dt="2020-07-21T16:17:25.142" v="51" actId="478"/>
          <ac:spMkLst>
            <pc:docMk/>
            <pc:sldMk cId="140936185" sldId="294"/>
            <ac:spMk id="8" creationId="{9FE0B2CB-6250-41BE-8066-B4B713455293}"/>
          </ac:spMkLst>
        </pc:spChg>
        <pc:spChg chg="del">
          <ac:chgData name="Alex Khan" userId="3a873f7f057fbc28" providerId="LiveId" clId="{77937D7B-909E-4D55-968B-531262D19452}" dt="2020-07-21T16:17:21.140" v="49" actId="478"/>
          <ac:spMkLst>
            <pc:docMk/>
            <pc:sldMk cId="140936185" sldId="294"/>
            <ac:spMk id="9" creationId="{DC22A0C3-5514-4780-931B-BC2FCE7573C0}"/>
          </ac:spMkLst>
        </pc:spChg>
        <pc:picChg chg="add mod modCrop">
          <ac:chgData name="Alex Khan" userId="3a873f7f057fbc28" providerId="LiveId" clId="{77937D7B-909E-4D55-968B-531262D19452}" dt="2020-07-21T19:49:30.102" v="236" actId="1076"/>
          <ac:picMkLst>
            <pc:docMk/>
            <pc:sldMk cId="140936185" sldId="294"/>
            <ac:picMk id="4" creationId="{3F10CAA7-F44B-4607-8BFE-E8780922048E}"/>
          </ac:picMkLst>
        </pc:picChg>
        <pc:picChg chg="del">
          <ac:chgData name="Alex Khan" userId="3a873f7f057fbc28" providerId="LiveId" clId="{77937D7B-909E-4D55-968B-531262D19452}" dt="2020-07-21T16:17:14.078" v="47" actId="478"/>
          <ac:picMkLst>
            <pc:docMk/>
            <pc:sldMk cId="140936185" sldId="294"/>
            <ac:picMk id="7" creationId="{D4306F0E-5069-484C-8D9C-E95EBB73DB3E}"/>
          </ac:picMkLst>
        </pc:picChg>
      </pc:sldChg>
      <pc:sldChg chg="del">
        <pc:chgData name="Alex Khan" userId="3a873f7f057fbc28" providerId="LiveId" clId="{77937D7B-909E-4D55-968B-531262D19452}" dt="2020-07-21T16:14:43.275" v="31" actId="47"/>
        <pc:sldMkLst>
          <pc:docMk/>
          <pc:sldMk cId="2860128427" sldId="295"/>
        </pc:sldMkLst>
      </pc:sldChg>
      <pc:sldChg chg="del modNotesTx">
        <pc:chgData name="Alex Khan" userId="3a873f7f057fbc28" providerId="LiveId" clId="{77937D7B-909E-4D55-968B-531262D19452}" dt="2020-07-21T16:16:24.217" v="39" actId="47"/>
        <pc:sldMkLst>
          <pc:docMk/>
          <pc:sldMk cId="2581982527" sldId="296"/>
        </pc:sldMkLst>
      </pc:sldChg>
      <pc:sldChg chg="del">
        <pc:chgData name="Alex Khan" userId="3a873f7f057fbc28" providerId="LiveId" clId="{77937D7B-909E-4D55-968B-531262D19452}" dt="2020-07-21T16:16:40.420" v="43" actId="47"/>
        <pc:sldMkLst>
          <pc:docMk/>
          <pc:sldMk cId="1837390655" sldId="297"/>
        </pc:sldMkLst>
      </pc:sldChg>
      <pc:sldChg chg="del modNotesTx">
        <pc:chgData name="Alex Khan" userId="3a873f7f057fbc28" providerId="LiveId" clId="{77937D7B-909E-4D55-968B-531262D19452}" dt="2020-07-21T19:56:25.061" v="433" actId="47"/>
        <pc:sldMkLst>
          <pc:docMk/>
          <pc:sldMk cId="2267914765" sldId="298"/>
        </pc:sldMkLst>
      </pc:sldChg>
      <pc:sldChg chg="addSp modSp add mod">
        <pc:chgData name="Alex Khan" userId="3a873f7f057fbc28" providerId="LiveId" clId="{77937D7B-909E-4D55-968B-531262D19452}" dt="2020-07-21T20:05:43.618" v="772" actId="1076"/>
        <pc:sldMkLst>
          <pc:docMk/>
          <pc:sldMk cId="151547016" sldId="299"/>
        </pc:sldMkLst>
        <pc:spChg chg="mod">
          <ac:chgData name="Alex Khan" userId="3a873f7f057fbc28" providerId="LiveId" clId="{77937D7B-909E-4D55-968B-531262D19452}" dt="2020-07-21T19:50:51.256" v="270" actId="20577"/>
          <ac:spMkLst>
            <pc:docMk/>
            <pc:sldMk cId="151547016" sldId="299"/>
            <ac:spMk id="2" creationId="{466923CA-0C4D-42EB-BB68-C42CD6BFB2D2}"/>
          </ac:spMkLst>
        </pc:spChg>
        <pc:spChg chg="add mod">
          <ac:chgData name="Alex Khan" userId="3a873f7f057fbc28" providerId="LiveId" clId="{77937D7B-909E-4D55-968B-531262D19452}" dt="2020-07-21T20:05:43.618" v="772" actId="1076"/>
          <ac:spMkLst>
            <pc:docMk/>
            <pc:sldMk cId="151547016" sldId="299"/>
            <ac:spMk id="6" creationId="{4F757AA1-7696-4B8D-A82B-441DE18920A5}"/>
          </ac:spMkLst>
        </pc:spChg>
        <pc:spChg chg="add mod">
          <ac:chgData name="Alex Khan" userId="3a873f7f057fbc28" providerId="LiveId" clId="{77937D7B-909E-4D55-968B-531262D19452}" dt="2020-07-21T20:05:40.833" v="771" actId="1076"/>
          <ac:spMkLst>
            <pc:docMk/>
            <pc:sldMk cId="151547016" sldId="299"/>
            <ac:spMk id="8" creationId="{9A6CB50B-DA33-4F80-BD49-57AEF4BC2B23}"/>
          </ac:spMkLst>
        </pc:spChg>
        <pc:picChg chg="add mod modCrop">
          <ac:chgData name="Alex Khan" userId="3a873f7f057fbc28" providerId="LiveId" clId="{77937D7B-909E-4D55-968B-531262D19452}" dt="2020-07-21T19:50:08.432" v="242" actId="14100"/>
          <ac:picMkLst>
            <pc:docMk/>
            <pc:sldMk cId="151547016" sldId="299"/>
            <ac:picMk id="3" creationId="{48B4DCE5-264E-48C1-932F-DECFB47EEEEB}"/>
          </ac:picMkLst>
        </pc:picChg>
        <pc:cxnChg chg="add mod">
          <ac:chgData name="Alex Khan" userId="3a873f7f057fbc28" providerId="LiveId" clId="{77937D7B-909E-4D55-968B-531262D19452}" dt="2020-07-21T20:05:24.361" v="769" actId="1076"/>
          <ac:cxnSpMkLst>
            <pc:docMk/>
            <pc:sldMk cId="151547016" sldId="299"/>
            <ac:cxnSpMk id="5" creationId="{8CC05BCC-B189-4197-9A4A-9DE12CF2F68C}"/>
          </ac:cxnSpMkLst>
        </pc:cxnChg>
        <pc:cxnChg chg="add mod">
          <ac:chgData name="Alex Khan" userId="3a873f7f057fbc28" providerId="LiveId" clId="{77937D7B-909E-4D55-968B-531262D19452}" dt="2020-07-21T20:05:29.749" v="770" actId="1076"/>
          <ac:cxnSpMkLst>
            <pc:docMk/>
            <pc:sldMk cId="151547016" sldId="299"/>
            <ac:cxnSpMk id="7" creationId="{1FB8E2EF-8FC4-4055-BBE3-058826401B6E}"/>
          </ac:cxnSpMkLst>
        </pc:cxnChg>
      </pc:sldChg>
      <pc:sldChg chg="del">
        <pc:chgData name="Alex Khan" userId="3a873f7f057fbc28" providerId="LiveId" clId="{77937D7B-909E-4D55-968B-531262D19452}" dt="2020-07-21T16:14:50.556" v="33" actId="47"/>
        <pc:sldMkLst>
          <pc:docMk/>
          <pc:sldMk cId="1214975771" sldId="299"/>
        </pc:sldMkLst>
      </pc:sldChg>
      <pc:sldChg chg="addSp delSp modSp add mod">
        <pc:chgData name="Alex Khan" userId="3a873f7f057fbc28" providerId="LiveId" clId="{77937D7B-909E-4D55-968B-531262D19452}" dt="2020-07-21T20:06:13.321" v="777" actId="1076"/>
        <pc:sldMkLst>
          <pc:docMk/>
          <pc:sldMk cId="1067924515" sldId="300"/>
        </pc:sldMkLst>
        <pc:spChg chg="mod">
          <ac:chgData name="Alex Khan" userId="3a873f7f057fbc28" providerId="LiveId" clId="{77937D7B-909E-4D55-968B-531262D19452}" dt="2020-07-21T19:51:56.253" v="303" actId="20577"/>
          <ac:spMkLst>
            <pc:docMk/>
            <pc:sldMk cId="1067924515" sldId="300"/>
            <ac:spMk id="2" creationId="{466923CA-0C4D-42EB-BB68-C42CD6BFB2D2}"/>
          </ac:spMkLst>
        </pc:spChg>
        <pc:picChg chg="del">
          <ac:chgData name="Alex Khan" userId="3a873f7f057fbc28" providerId="LiveId" clId="{77937D7B-909E-4D55-968B-531262D19452}" dt="2020-07-21T16:19:20.031" v="60" actId="478"/>
          <ac:picMkLst>
            <pc:docMk/>
            <pc:sldMk cId="1067924515" sldId="300"/>
            <ac:picMk id="3" creationId="{48B4DCE5-264E-48C1-932F-DECFB47EEEEB}"/>
          </ac:picMkLst>
        </pc:picChg>
        <pc:picChg chg="add mod modCrop">
          <ac:chgData name="Alex Khan" userId="3a873f7f057fbc28" providerId="LiveId" clId="{77937D7B-909E-4D55-968B-531262D19452}" dt="2020-07-21T20:06:13.321" v="777" actId="1076"/>
          <ac:picMkLst>
            <pc:docMk/>
            <pc:sldMk cId="1067924515" sldId="300"/>
            <ac:picMk id="4" creationId="{F519C3F3-9E0B-4EC5-90EA-795B892898A2}"/>
          </ac:picMkLst>
        </pc:picChg>
      </pc:sldChg>
      <pc:sldChg chg="addSp delSp modSp add mod">
        <pc:chgData name="Alex Khan" userId="3a873f7f057fbc28" providerId="LiveId" clId="{77937D7B-909E-4D55-968B-531262D19452}" dt="2020-07-21T19:52:19.793" v="337" actId="20577"/>
        <pc:sldMkLst>
          <pc:docMk/>
          <pc:sldMk cId="2592633232" sldId="301"/>
        </pc:sldMkLst>
        <pc:spChg chg="mod">
          <ac:chgData name="Alex Khan" userId="3a873f7f057fbc28" providerId="LiveId" clId="{77937D7B-909E-4D55-968B-531262D19452}" dt="2020-07-21T19:52:19.793" v="337" actId="20577"/>
          <ac:spMkLst>
            <pc:docMk/>
            <pc:sldMk cId="2592633232" sldId="301"/>
            <ac:spMk id="2" creationId="{466923CA-0C4D-42EB-BB68-C42CD6BFB2D2}"/>
          </ac:spMkLst>
        </pc:spChg>
        <pc:picChg chg="add mod">
          <ac:chgData name="Alex Khan" userId="3a873f7f057fbc28" providerId="LiveId" clId="{77937D7B-909E-4D55-968B-531262D19452}" dt="2020-07-21T16:19:57.835" v="67" actId="1076"/>
          <ac:picMkLst>
            <pc:docMk/>
            <pc:sldMk cId="2592633232" sldId="301"/>
            <ac:picMk id="3" creationId="{DCCC72B4-9BEC-4F55-AED2-600B71EDEE11}"/>
          </ac:picMkLst>
        </pc:picChg>
        <pc:picChg chg="del">
          <ac:chgData name="Alex Khan" userId="3a873f7f057fbc28" providerId="LiveId" clId="{77937D7B-909E-4D55-968B-531262D19452}" dt="2020-07-21T16:19:48.863" v="64" actId="478"/>
          <ac:picMkLst>
            <pc:docMk/>
            <pc:sldMk cId="2592633232" sldId="301"/>
            <ac:picMk id="4" creationId="{F519C3F3-9E0B-4EC5-90EA-795B892898A2}"/>
          </ac:picMkLst>
        </pc:picChg>
      </pc:sldChg>
      <pc:sldChg chg="addSp modSp add mod">
        <pc:chgData name="Alex Khan" userId="3a873f7f057fbc28" providerId="LiveId" clId="{77937D7B-909E-4D55-968B-531262D19452}" dt="2020-07-21T19:55:23.677" v="432"/>
        <pc:sldMkLst>
          <pc:docMk/>
          <pc:sldMk cId="378456927" sldId="302"/>
        </pc:sldMkLst>
        <pc:spChg chg="mod">
          <ac:chgData name="Alex Khan" userId="3a873f7f057fbc28" providerId="LiveId" clId="{77937D7B-909E-4D55-968B-531262D19452}" dt="2020-07-21T19:55:23.677" v="432"/>
          <ac:spMkLst>
            <pc:docMk/>
            <pc:sldMk cId="378456927" sldId="302"/>
            <ac:spMk id="2" creationId="{466923CA-0C4D-42EB-BB68-C42CD6BFB2D2}"/>
          </ac:spMkLst>
        </pc:spChg>
        <pc:picChg chg="add mod">
          <ac:chgData name="Alex Khan" userId="3a873f7f057fbc28" providerId="LiveId" clId="{77937D7B-909E-4D55-968B-531262D19452}" dt="2020-07-21T16:20:52.416" v="76" actId="1076"/>
          <ac:picMkLst>
            <pc:docMk/>
            <pc:sldMk cId="378456927" sldId="302"/>
            <ac:picMk id="3" creationId="{148B7113-9C79-4831-A9A1-8FAC41BA4B69}"/>
          </ac:picMkLst>
        </pc:picChg>
      </pc:sldChg>
      <pc:sldChg chg="addSp modSp add mod ord modNotesTx">
        <pc:chgData name="Alex Khan" userId="3a873f7f057fbc28" providerId="LiveId" clId="{77937D7B-909E-4D55-968B-531262D19452}" dt="2020-07-21T21:19:27.262" v="866" actId="20577"/>
        <pc:sldMkLst>
          <pc:docMk/>
          <pc:sldMk cId="3419950428" sldId="303"/>
        </pc:sldMkLst>
        <pc:spChg chg="mod">
          <ac:chgData name="Alex Khan" userId="3a873f7f057fbc28" providerId="LiveId" clId="{77937D7B-909E-4D55-968B-531262D19452}" dt="2020-07-21T19:55:12.414" v="431"/>
          <ac:spMkLst>
            <pc:docMk/>
            <pc:sldMk cId="3419950428" sldId="303"/>
            <ac:spMk id="2" creationId="{466923CA-0C4D-42EB-BB68-C42CD6BFB2D2}"/>
          </ac:spMkLst>
        </pc:spChg>
        <pc:spChg chg="add mod">
          <ac:chgData name="Alex Khan" userId="3a873f7f057fbc28" providerId="LiveId" clId="{77937D7B-909E-4D55-968B-531262D19452}" dt="2020-07-21T21:12:00.772" v="828" actId="1076"/>
          <ac:spMkLst>
            <pc:docMk/>
            <pc:sldMk cId="3419950428" sldId="303"/>
            <ac:spMk id="6" creationId="{1594729C-5257-4A8E-84FF-7C55EA91EA60}"/>
          </ac:spMkLst>
        </pc:spChg>
        <pc:spChg chg="add mod">
          <ac:chgData name="Alex Khan" userId="3a873f7f057fbc28" providerId="LiveId" clId="{77937D7B-909E-4D55-968B-531262D19452}" dt="2020-07-21T21:11:49.820" v="822" actId="1076"/>
          <ac:spMkLst>
            <pc:docMk/>
            <pc:sldMk cId="3419950428" sldId="303"/>
            <ac:spMk id="8" creationId="{9DDF3B4F-1130-41DA-AAE6-0BD14EBFD2AD}"/>
          </ac:spMkLst>
        </pc:spChg>
        <pc:picChg chg="add mod">
          <ac:chgData name="Alex Khan" userId="3a873f7f057fbc28" providerId="LiveId" clId="{77937D7B-909E-4D55-968B-531262D19452}" dt="2020-07-21T16:20:20.295" v="70" actId="14100"/>
          <ac:picMkLst>
            <pc:docMk/>
            <pc:sldMk cId="3419950428" sldId="303"/>
            <ac:picMk id="3" creationId="{666AD519-2E16-4340-8692-62F2D58FDE5B}"/>
          </ac:picMkLst>
        </pc:picChg>
        <pc:picChg chg="add mod">
          <ac:chgData name="Alex Khan" userId="3a873f7f057fbc28" providerId="LiveId" clId="{77937D7B-909E-4D55-968B-531262D19452}" dt="2020-07-21T21:08:57.021" v="789" actId="1076"/>
          <ac:picMkLst>
            <pc:docMk/>
            <pc:sldMk cId="3419950428" sldId="303"/>
            <ac:picMk id="5" creationId="{1B9B6EAB-CCB2-4952-8B3B-231BFF29224B}"/>
          </ac:picMkLst>
        </pc:picChg>
      </pc:sldChg>
      <pc:sldChg chg="addSp modSp add mod ord">
        <pc:chgData name="Alex Khan" userId="3a873f7f057fbc28" providerId="LiveId" clId="{77937D7B-909E-4D55-968B-531262D19452}" dt="2020-07-21T19:54:11.710" v="397" actId="14100"/>
        <pc:sldMkLst>
          <pc:docMk/>
          <pc:sldMk cId="4209768701" sldId="304"/>
        </pc:sldMkLst>
        <pc:spChg chg="mod">
          <ac:chgData name="Alex Khan" userId="3a873f7f057fbc28" providerId="LiveId" clId="{77937D7B-909E-4D55-968B-531262D19452}" dt="2020-07-21T19:53:51.260" v="393" actId="20577"/>
          <ac:spMkLst>
            <pc:docMk/>
            <pc:sldMk cId="4209768701" sldId="304"/>
            <ac:spMk id="2" creationId="{466923CA-0C4D-42EB-BB68-C42CD6BFB2D2}"/>
          </ac:spMkLst>
        </pc:spChg>
        <pc:picChg chg="add mod modCrop">
          <ac:chgData name="Alex Khan" userId="3a873f7f057fbc28" providerId="LiveId" clId="{77937D7B-909E-4D55-968B-531262D19452}" dt="2020-07-21T19:54:11.710" v="397" actId="14100"/>
          <ac:picMkLst>
            <pc:docMk/>
            <pc:sldMk cId="4209768701" sldId="304"/>
            <ac:picMk id="3" creationId="{CEC900F9-220B-4EBE-B99F-90808EC9F680}"/>
          </ac:picMkLst>
        </pc:picChg>
      </pc:sldChg>
      <pc:sldChg chg="addSp delSp modSp add mod">
        <pc:chgData name="Alex Khan" userId="3a873f7f057fbc28" providerId="LiveId" clId="{77937D7B-909E-4D55-968B-531262D19452}" dt="2020-07-21T21:31:00.443" v="961" actId="1076"/>
        <pc:sldMkLst>
          <pc:docMk/>
          <pc:sldMk cId="2349168891" sldId="305"/>
        </pc:sldMkLst>
        <pc:spChg chg="mod">
          <ac:chgData name="Alex Khan" userId="3a873f7f057fbc28" providerId="LiveId" clId="{77937D7B-909E-4D55-968B-531262D19452}" dt="2020-07-21T21:29:52.081" v="953" actId="20577"/>
          <ac:spMkLst>
            <pc:docMk/>
            <pc:sldMk cId="2349168891" sldId="305"/>
            <ac:spMk id="2" creationId="{466923CA-0C4D-42EB-BB68-C42CD6BFB2D2}"/>
          </ac:spMkLst>
        </pc:spChg>
        <pc:spChg chg="add mod">
          <ac:chgData name="Alex Khan" userId="3a873f7f057fbc28" providerId="LiveId" clId="{77937D7B-909E-4D55-968B-531262D19452}" dt="2020-07-21T21:31:00.443" v="961" actId="1076"/>
          <ac:spMkLst>
            <pc:docMk/>
            <pc:sldMk cId="2349168891" sldId="305"/>
            <ac:spMk id="4" creationId="{F84FAEE5-10FA-463D-A01C-A78A2A7AE72D}"/>
          </ac:spMkLst>
        </pc:spChg>
        <pc:spChg chg="add mod">
          <ac:chgData name="Alex Khan" userId="3a873f7f057fbc28" providerId="LiveId" clId="{77937D7B-909E-4D55-968B-531262D19452}" dt="2020-07-21T21:30:00.753" v="954" actId="1076"/>
          <ac:spMkLst>
            <pc:docMk/>
            <pc:sldMk cId="2349168891" sldId="305"/>
            <ac:spMk id="5" creationId="{4CBD87FB-115C-4445-99B4-828456C391C7}"/>
          </ac:spMkLst>
        </pc:spChg>
        <pc:spChg chg="add mod">
          <ac:chgData name="Alex Khan" userId="3a873f7f057fbc28" providerId="LiveId" clId="{77937D7B-909E-4D55-968B-531262D19452}" dt="2020-07-21T21:30:23.782" v="960" actId="20577"/>
          <ac:spMkLst>
            <pc:docMk/>
            <pc:sldMk cId="2349168891" sldId="305"/>
            <ac:spMk id="6" creationId="{602315FF-6564-4CB5-8216-E3060C3F9C48}"/>
          </ac:spMkLst>
        </pc:spChg>
        <pc:picChg chg="del">
          <ac:chgData name="Alex Khan" userId="3a873f7f057fbc28" providerId="LiveId" clId="{77937D7B-909E-4D55-968B-531262D19452}" dt="2020-07-21T21:22:28.193" v="880" actId="478"/>
          <ac:picMkLst>
            <pc:docMk/>
            <pc:sldMk cId="2349168891" sldId="305"/>
            <ac:picMk id="3" creationId="{148B7113-9C79-4831-A9A1-8FAC41BA4B69}"/>
          </ac:picMkLst>
        </pc:picChg>
      </pc:sldChg>
      <pc:sldChg chg="modSp new del mod">
        <pc:chgData name="Alex Khan" userId="3a873f7f057fbc28" providerId="LiveId" clId="{77937D7B-909E-4D55-968B-531262D19452}" dt="2020-07-21T21:22:21.316" v="878" actId="47"/>
        <pc:sldMkLst>
          <pc:docMk/>
          <pc:sldMk cId="4179981137" sldId="305"/>
        </pc:sldMkLst>
        <pc:spChg chg="mod">
          <ac:chgData name="Alex Khan" userId="3a873f7f057fbc28" providerId="LiveId" clId="{77937D7B-909E-4D55-968B-531262D19452}" dt="2020-07-21T21:22:17.661" v="877" actId="20577"/>
          <ac:spMkLst>
            <pc:docMk/>
            <pc:sldMk cId="4179981137" sldId="305"/>
            <ac:spMk id="2" creationId="{0E3FD366-981B-4255-B9E5-08B99C461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6A3E6-6A7F-449B-B6CE-3D41DF5272E0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A1761-688C-4C7F-A255-7DB872F5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0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7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8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6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3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91425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3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71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5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4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56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Q91L96YWC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cond-mat/9804280" TargetMode="External"/><Relationship Id="rId5" Type="http://schemas.openxmlformats.org/officeDocument/2006/relationships/hyperlink" Target="https://arxiv.org/abs/quant-ph/0001106" TargetMode="External"/><Relationship Id="rId4" Type="http://schemas.openxmlformats.org/officeDocument/2006/relationships/hyperlink" Target="https://www.dwavesys.com/resources/video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3C5-4C90-4A58-B977-694DED66D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Our talk About D-Wave</a:t>
            </a:r>
            <a:br>
              <a:rPr lang="en-US" sz="6000" dirty="0"/>
            </a:br>
            <a:r>
              <a:rPr lang="en-US" sz="2400" dirty="0"/>
              <a:t>Hosted by Harrisburg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DE58-F208-4659-891B-8B4CC528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by Alex Khan</a:t>
            </a:r>
          </a:p>
          <a:p>
            <a:r>
              <a:rPr lang="en-US" dirty="0">
                <a:latin typeface="+mn-lt"/>
              </a:rPr>
              <a:t>July 21, 2020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5ACD44-B309-4555-99D3-95828F442E7E}"/>
              </a:ext>
            </a:extLst>
          </p:cNvPr>
          <p:cNvSpPr txBox="1">
            <a:spLocks/>
          </p:cNvSpPr>
          <p:nvPr/>
        </p:nvSpPr>
        <p:spPr>
          <a:xfrm>
            <a:off x="1995613" y="6477000"/>
            <a:ext cx="10412361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cap="none" dirty="0">
                <a:solidFill>
                  <a:schemeClr val="accent6">
                    <a:lumMod val="75000"/>
                  </a:schemeClr>
                </a:solidFill>
                <a:latin typeface="Avenir Next LT Pro" panose="020B0604020202020204" pitchFamily="34" charset="0"/>
                <a:cs typeface="Arabic Typesetting" panose="020B0604020202020204" pitchFamily="66" charset="-78"/>
              </a:rPr>
              <a:t>All images belong to D-Wave Systems, Inc. or the appropriate copyright owners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Next LT Pro" panose="020B0604020202020204" pitchFamily="34" charset="0"/>
                <a:cs typeface="Arabic Typesetting" panose="020B0604020202020204" pitchFamily="66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3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Additional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4FAEE5-10FA-463D-A01C-A78A2A7AE72D}"/>
              </a:ext>
            </a:extLst>
          </p:cNvPr>
          <p:cNvSpPr/>
          <p:nvPr/>
        </p:nvSpPr>
        <p:spPr>
          <a:xfrm>
            <a:off x="614592" y="2571415"/>
            <a:ext cx="6064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https://www.youtube.com/watch?v=OQ91L96YWCk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D87FB-115C-4445-99B4-828456C391C7}"/>
              </a:ext>
            </a:extLst>
          </p:cNvPr>
          <p:cNvSpPr/>
          <p:nvPr/>
        </p:nvSpPr>
        <p:spPr>
          <a:xfrm>
            <a:off x="646111" y="1781520"/>
            <a:ext cx="529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https://www.dwavesys.com/resources/videos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2315FF-6564-4CB5-8216-E3060C3F9C48}"/>
              </a:ext>
            </a:extLst>
          </p:cNvPr>
          <p:cNvSpPr/>
          <p:nvPr/>
        </p:nvSpPr>
        <p:spPr>
          <a:xfrm>
            <a:off x="614592" y="3220271"/>
            <a:ext cx="104466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Edward Farhi, Jeffrey Goldstone, Sam Gutmann, Michael </a:t>
            </a:r>
            <a:r>
              <a:rPr lang="en-US" dirty="0" err="1">
                <a:solidFill>
                  <a:schemeClr val="tx2"/>
                </a:solidFill>
              </a:rPr>
              <a:t>Sipser</a:t>
            </a:r>
            <a:r>
              <a:rPr lang="en-US" dirty="0">
                <a:solidFill>
                  <a:schemeClr val="tx2"/>
                </a:solidFill>
              </a:rPr>
              <a:t>, Quantum Computation by Adiabatic Evolution, 2000, </a:t>
            </a:r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https://arxiv.org/abs/quant-ph/0001106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lvl="0" defTabSz="914400">
              <a:defRPr/>
            </a:pPr>
            <a:r>
              <a:rPr lang="en-US" dirty="0">
                <a:solidFill>
                  <a:schemeClr val="tx2"/>
                </a:solidFill>
              </a:rPr>
              <a:t>Tadashi </a:t>
            </a:r>
            <a:r>
              <a:rPr lang="en-US" dirty="0" err="1">
                <a:solidFill>
                  <a:schemeClr val="tx2"/>
                </a:solidFill>
              </a:rPr>
              <a:t>Kadowaki</a:t>
            </a:r>
            <a:r>
              <a:rPr lang="en-US" dirty="0">
                <a:solidFill>
                  <a:schemeClr val="tx2"/>
                </a:solidFill>
              </a:rPr>
              <a:t>, Hidetoshi </a:t>
            </a:r>
            <a:r>
              <a:rPr lang="en-US" dirty="0" err="1">
                <a:solidFill>
                  <a:schemeClr val="tx2"/>
                </a:solidFill>
              </a:rPr>
              <a:t>Nishimori</a:t>
            </a:r>
            <a:r>
              <a:rPr lang="en-US" dirty="0">
                <a:solidFill>
                  <a:schemeClr val="tx2"/>
                </a:solidFill>
              </a:rPr>
              <a:t>, Quantum Annealing in the Transverse </a:t>
            </a:r>
            <a:r>
              <a:rPr lang="en-US" dirty="0" err="1">
                <a:solidFill>
                  <a:schemeClr val="tx2"/>
                </a:solidFill>
              </a:rPr>
              <a:t>Ising</a:t>
            </a:r>
            <a:r>
              <a:rPr lang="en-US" dirty="0">
                <a:solidFill>
                  <a:schemeClr val="tx2"/>
                </a:solidFill>
              </a:rPr>
              <a:t> Model, 1998. </a:t>
            </a:r>
            <a:r>
              <a:rPr lang="en-US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https://arxiv.org/abs/cond-mat/9804280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168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BBB3-D259-43E7-8251-5ED855CF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C5C9-550E-4767-9710-1D77DBA1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1396538"/>
            <a:ext cx="9068951" cy="4851861"/>
          </a:xfrm>
        </p:spPr>
        <p:txBody>
          <a:bodyPr>
            <a:normAutofit/>
          </a:bodyPr>
          <a:lstStyle/>
          <a:p>
            <a:r>
              <a:rPr lang="en-US" sz="1400" dirty="0"/>
              <a:t>Spin in superconducting circuit SQUID</a:t>
            </a:r>
          </a:p>
          <a:p>
            <a:r>
              <a:rPr lang="en-US" sz="1400" dirty="0"/>
              <a:t>Annealing QPU</a:t>
            </a:r>
          </a:p>
          <a:p>
            <a:r>
              <a:rPr lang="en-US" sz="1400" dirty="0"/>
              <a:t>QUBIT Layout (Chimera Diagrams)</a:t>
            </a:r>
          </a:p>
          <a:p>
            <a:r>
              <a:rPr lang="en-US" sz="1400" dirty="0"/>
              <a:t>Equivalent Qubit interconnectivity</a:t>
            </a:r>
          </a:p>
          <a:p>
            <a:r>
              <a:rPr lang="en-US" sz="1400" dirty="0"/>
              <a:t>Minimizing Energy</a:t>
            </a:r>
          </a:p>
          <a:p>
            <a:r>
              <a:rPr lang="en-US" sz="1400" dirty="0"/>
              <a:t>Quantum Tunneling</a:t>
            </a:r>
          </a:p>
          <a:p>
            <a:r>
              <a:rPr lang="en-US" sz="1400" dirty="0"/>
              <a:t>Typical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19201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Spin in superconducting circuit SQUID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0CAA7-F44B-4607-8BFE-E87809220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5" t="21077" r="6131" b="25637"/>
          <a:stretch/>
        </p:blipFill>
        <p:spPr>
          <a:xfrm>
            <a:off x="1433243" y="1329963"/>
            <a:ext cx="9599217" cy="48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QPU (D-Wave)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4DCE5-264E-48C1-932F-DECFB47EE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0" t="13823" r="30323" b="13009"/>
          <a:stretch/>
        </p:blipFill>
        <p:spPr>
          <a:xfrm>
            <a:off x="2654710" y="1153603"/>
            <a:ext cx="6268064" cy="52166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C05BCC-B189-4197-9A4A-9DE12CF2F68C}"/>
              </a:ext>
            </a:extLst>
          </p:cNvPr>
          <p:cNvCxnSpPr/>
          <p:nvPr/>
        </p:nvCxnSpPr>
        <p:spPr>
          <a:xfrm flipV="1">
            <a:off x="1924473" y="2314939"/>
            <a:ext cx="1696064" cy="7669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757AA1-7696-4B8D-A82B-441DE18920A5}"/>
              </a:ext>
            </a:extLst>
          </p:cNvPr>
          <p:cNvSpPr txBox="1"/>
          <p:nvPr/>
        </p:nvSpPr>
        <p:spPr>
          <a:xfrm>
            <a:off x="578575" y="2838600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</a:t>
            </a:r>
          </a:p>
          <a:p>
            <a:r>
              <a:rPr lang="en-US" dirty="0"/>
              <a:t>Between</a:t>
            </a:r>
          </a:p>
          <a:p>
            <a:r>
              <a:rPr lang="en-US" dirty="0"/>
              <a:t>qubits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8E2EF-8FC4-4055-BBE3-058826401B6E}"/>
              </a:ext>
            </a:extLst>
          </p:cNvPr>
          <p:cNvCxnSpPr/>
          <p:nvPr/>
        </p:nvCxnSpPr>
        <p:spPr>
          <a:xfrm flipV="1">
            <a:off x="1924473" y="4580488"/>
            <a:ext cx="1696064" cy="7669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6CB50B-DA33-4F80-BD49-57AEF4BC2B23}"/>
              </a:ext>
            </a:extLst>
          </p:cNvPr>
          <p:cNvSpPr txBox="1"/>
          <p:nvPr/>
        </p:nvSpPr>
        <p:spPr>
          <a:xfrm>
            <a:off x="891160" y="516273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Qubits</a:t>
            </a:r>
          </a:p>
        </p:txBody>
      </p:sp>
    </p:spTree>
    <p:extLst>
      <p:ext uri="{BB962C8B-B14F-4D97-AF65-F5344CB8AC3E}">
        <p14:creationId xmlns:p14="http://schemas.microsoft.com/office/powerpoint/2010/main" val="15154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QUBIT layout (Chimera Diagrams)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C3F3-9E0B-4EC5-90EA-795B8928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2"/>
          <a:stretch/>
        </p:blipFill>
        <p:spPr>
          <a:xfrm>
            <a:off x="3512493" y="1371599"/>
            <a:ext cx="5167014" cy="50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Equivalent Qubit interconnectivity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C72B4-9BEC-4F55-AED2-600B71ED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8" y="1707676"/>
            <a:ext cx="8248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Minimizing Energy of Spins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900F9-220B-4EBE-B99F-90808EC9F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6" t="8661"/>
          <a:stretch/>
        </p:blipFill>
        <p:spPr>
          <a:xfrm>
            <a:off x="3406877" y="1460090"/>
            <a:ext cx="4940710" cy="49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6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Quantum Tunneling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AD519-2E16-4340-8692-62F2D58F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72" y="1255074"/>
            <a:ext cx="7742509" cy="5219141"/>
          </a:xfrm>
          <a:prstGeom prst="rect">
            <a:avLst/>
          </a:pr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9B6EAB-CCB2-4952-8B3B-231BFF292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115" y="2297499"/>
            <a:ext cx="967862" cy="1131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4729C-5257-4A8E-84FF-7C55EA91EA60}"/>
              </a:ext>
            </a:extLst>
          </p:cNvPr>
          <p:cNvSpPr txBox="1"/>
          <p:nvPr/>
        </p:nvSpPr>
        <p:spPr>
          <a:xfrm>
            <a:off x="9537031" y="1530082"/>
            <a:ext cx="132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Edward Farhi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F3B4F-1130-41DA-AAE6-0BD14EBFD2AD}"/>
              </a:ext>
            </a:extLst>
          </p:cNvPr>
          <p:cNvSpPr txBox="1"/>
          <p:nvPr/>
        </p:nvSpPr>
        <p:spPr>
          <a:xfrm>
            <a:off x="9512718" y="2540083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Hidetoshi</a:t>
            </a:r>
          </a:p>
          <a:p>
            <a:r>
              <a:rPr lang="en-US" dirty="0" err="1"/>
              <a:t>Nishimori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5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Typical Energy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B7113-9C79-4831-A9A1-8FAC41BA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25" y="1441184"/>
            <a:ext cx="8670297" cy="4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2901</TotalTime>
  <Words>183</Words>
  <Application>Microsoft Office PowerPoint</Application>
  <PresentationFormat>Widescreen</PresentationFormat>
  <Paragraphs>41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Century Gothic</vt:lpstr>
      <vt:lpstr>Wingdings 3</vt:lpstr>
      <vt:lpstr>Ion</vt:lpstr>
      <vt:lpstr>Our talk About D-Wave Hosted by Harrisburg University</vt:lpstr>
      <vt:lpstr>Topics</vt:lpstr>
      <vt:lpstr>Spin in superconducting circuit SQUID</vt:lpstr>
      <vt:lpstr>Annealing QPU (D-Wave)</vt:lpstr>
      <vt:lpstr>QUBIT layout (Chimera Diagrams)</vt:lpstr>
      <vt:lpstr>Equivalent Qubit interconnectivity</vt:lpstr>
      <vt:lpstr>Minimizing Energy of Spins</vt:lpstr>
      <vt:lpstr>Quantum Tunneling</vt:lpstr>
      <vt:lpstr>Typical Energy Landscape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</dc:title>
  <dc:creator>Ayaz Khan</dc:creator>
  <cp:lastModifiedBy>Alex Khan</cp:lastModifiedBy>
  <cp:revision>12</cp:revision>
  <dcterms:created xsi:type="dcterms:W3CDTF">2019-11-08T04:45:05Z</dcterms:created>
  <dcterms:modified xsi:type="dcterms:W3CDTF">2020-07-21T21:31:34Z</dcterms:modified>
</cp:coreProperties>
</file>